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00" r:id="rId2"/>
  </p:sldMasterIdLst>
  <p:notesMasterIdLst>
    <p:notesMasterId r:id="rId16"/>
  </p:notesMasterIdLst>
  <p:sldIdLst>
    <p:sldId id="256" r:id="rId3"/>
    <p:sldId id="257" r:id="rId4"/>
    <p:sldId id="258" r:id="rId5"/>
    <p:sldId id="296" r:id="rId6"/>
    <p:sldId id="259" r:id="rId7"/>
    <p:sldId id="301" r:id="rId8"/>
    <p:sldId id="302" r:id="rId9"/>
    <p:sldId id="285" r:id="rId10"/>
    <p:sldId id="292" r:id="rId11"/>
    <p:sldId id="293" r:id="rId12"/>
    <p:sldId id="294" r:id="rId13"/>
    <p:sldId id="299" r:id="rId14"/>
    <p:sldId id="30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ED7FB-B8C6-45E0-9FD6-26E46A9D9C1A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7424E-16C3-4DBF-97A9-C0CE5C562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0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F00E9-A49D-4007-B3B9-A3783809E5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056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7E8DD-A63F-EE41-1667-880692E0C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96B664B-092E-41EB-5E5A-97808B0C7A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589F66-B3FE-26D5-E3ED-CE54640B64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76AA83-FCE8-3C6E-0EF1-5E28FA4A2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F00E9-A49D-4007-B3B9-A3783809E5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4496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0527F-3911-DE69-E07B-F7E5C67A33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90CF40-C71D-2763-0EE0-D91F768739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81AE39-C58A-0819-E883-AD4C1662EA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027B5-F4D3-49A8-471C-D8F8956367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F00E9-A49D-4007-B3B9-A3783809E5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0616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6FC67-B1F3-4DCD-C82C-4005A1302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7CC86A-0F84-1CB6-C625-0AA07346BF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157F39-020B-49BE-D7A5-62506791B9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5550F-B04B-C7C0-868A-DE47BC35F6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F00E9-A49D-4007-B3B9-A3783809E5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5100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52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0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6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3845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5281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7096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668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6734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3547367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527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6573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840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18714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60649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383954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8020" y="662937"/>
            <a:ext cx="4624442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88CE9D0-E6DB-A38D-ED84-A53D0493E6D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267450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7689818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43C4A872-A473-BFD2-150E-387250C2B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5C8D53B-A579-BCFA-58E8-C386DABC92CD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3A34CAC-4A03-ADDB-E97F-8675E68FC0B3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C733506-2F0D-8F31-52D1-5244F04A706B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9356E3D-E14C-9C43-7CE4-A7156B1E10DB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itle 19">
            <a:extLst>
              <a:ext uri="{FF2B5EF4-FFF2-40B4-BE49-F238E27FC236}">
                <a16:creationId xmlns:a16="http://schemas.microsoft.com/office/drawing/2014/main" id="{85C652DA-55F6-9691-4254-344E0A4E9A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83924"/>
            <a:ext cx="11090275" cy="168405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4DB7AC4F-2818-7F0D-AC6A-736D5F2C739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0863" y="2419350"/>
            <a:ext cx="11090274" cy="39131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C61DF04-D7CB-2B19-8BB9-3E90A6619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010824" y="1514007"/>
            <a:ext cx="734257" cy="760506"/>
            <a:chOff x="5243759" y="1363788"/>
            <a:chExt cx="734257" cy="760506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DE1CC00-F893-E215-8086-65B6605C5F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EBF50D9-F9B8-ADB3-8B4A-AF19564EE6E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80BE1060-7183-58F8-EEBF-64135EE82BC5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E597A3BE-0D13-9033-E3FD-78202DB79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168304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8867D9A-3F3B-94C3-244B-0006226AE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9063019" y="3199533"/>
            <a:ext cx="3597052" cy="2615018"/>
            <a:chOff x="4541453" y="3199533"/>
            <a:chExt cx="3597052" cy="2615018"/>
          </a:xfrm>
        </p:grpSpPr>
        <p:sp>
          <p:nvSpPr>
            <p:cNvPr id="13" name="Freeform: Shape 38">
              <a:extLst>
                <a:ext uri="{FF2B5EF4-FFF2-40B4-BE49-F238E27FC236}">
                  <a16:creationId xmlns:a16="http://schemas.microsoft.com/office/drawing/2014/main" id="{955FC3D1-6227-A188-CCDB-11D573FD807A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602175" y="3958416"/>
              <a:ext cx="3536330" cy="1853969"/>
            </a:xfrm>
            <a:custGeom>
              <a:avLst/>
              <a:gdLst>
                <a:gd name="connsiteX0" fmla="*/ 3536330 w 3536330"/>
                <a:gd name="connsiteY0" fmla="*/ 1853969 h 1853969"/>
                <a:gd name="connsiteX1" fmla="*/ 1682362 w 3536330"/>
                <a:gd name="connsiteY1" fmla="*/ 0 h 1853969"/>
                <a:gd name="connsiteX2" fmla="*/ 52157 w 3536330"/>
                <a:gd name="connsiteY2" fmla="*/ 970257 h 1853969"/>
                <a:gd name="connsiteX3" fmla="*/ 0 w 3536330"/>
                <a:gd name="connsiteY3" fmla="*/ 1078528 h 1853969"/>
                <a:gd name="connsiteX4" fmla="*/ 757215 w 3536330"/>
                <a:gd name="connsiteY4" fmla="*/ 1835743 h 1853969"/>
                <a:gd name="connsiteX5" fmla="*/ 774211 w 3536330"/>
                <a:gd name="connsiteY5" fmla="*/ 1667149 h 1853969"/>
                <a:gd name="connsiteX6" fmla="*/ 1682362 w 3536330"/>
                <a:gd name="connsiteY6" fmla="*/ 926985 h 1853969"/>
                <a:gd name="connsiteX7" fmla="*/ 2609345 w 3536330"/>
                <a:gd name="connsiteY7" fmla="*/ 1853969 h 1853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36330" h="1853969">
                  <a:moveTo>
                    <a:pt x="3536330" y="1853969"/>
                  </a:moveTo>
                  <a:cubicBezTo>
                    <a:pt x="3536330" y="830051"/>
                    <a:pt x="2706280" y="0"/>
                    <a:pt x="1682362" y="0"/>
                  </a:cubicBezTo>
                  <a:cubicBezTo>
                    <a:pt x="978418" y="0"/>
                    <a:pt x="366107" y="392328"/>
                    <a:pt x="52157" y="970257"/>
                  </a:cubicBezTo>
                  <a:lnTo>
                    <a:pt x="0" y="1078528"/>
                  </a:lnTo>
                  <a:lnTo>
                    <a:pt x="757215" y="1835743"/>
                  </a:lnTo>
                  <a:lnTo>
                    <a:pt x="774211" y="1667149"/>
                  </a:lnTo>
                  <a:cubicBezTo>
                    <a:pt x="860649" y="1244739"/>
                    <a:pt x="1234397" y="926985"/>
                    <a:pt x="1682362" y="926985"/>
                  </a:cubicBezTo>
                  <a:cubicBezTo>
                    <a:pt x="2194320" y="926985"/>
                    <a:pt x="2609345" y="1342010"/>
                    <a:pt x="2609345" y="1853969"/>
                  </a:cubicBezTo>
                  <a:close/>
                </a:path>
              </a:pathLst>
            </a:custGeom>
            <a:gradFill flip="none" rotWithShape="1">
              <a:gsLst>
                <a:gs pos="97000">
                  <a:schemeClr val="bg2"/>
                </a:gs>
                <a:gs pos="31000">
                  <a:schemeClr val="bg2">
                    <a:lumMod val="90000"/>
                    <a:lumOff val="10000"/>
                  </a:schemeClr>
                </a:gs>
              </a:gsLst>
              <a:lin ang="15000000" scaled="0"/>
              <a:tileRect/>
            </a:gradFill>
            <a:ln>
              <a:noFill/>
            </a:ln>
            <a:effectLst>
              <a:innerShdw blurRad="355600" dist="101600" dir="16200000">
                <a:schemeClr val="accent1">
                  <a:lumMod val="60000"/>
                  <a:lumOff val="40000"/>
                  <a:alpha val="8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E6BE70E-C41E-449D-A48C-4EB6BB7DC20D}"/>
                </a:ext>
              </a:extLst>
            </p:cNvPr>
            <p:cNvGrpSpPr/>
            <p:nvPr/>
          </p:nvGrpSpPr>
          <p:grpSpPr>
            <a:xfrm>
              <a:off x="4541453" y="3199533"/>
              <a:ext cx="3478701" cy="2615018"/>
              <a:chOff x="-481151" y="3199533"/>
              <a:chExt cx="3478701" cy="2615018"/>
            </a:xfrm>
          </p:grpSpPr>
          <p:sp>
            <p:nvSpPr>
              <p:cNvPr id="15" name="Freeform: Shape 32">
                <a:extLst>
                  <a:ext uri="{FF2B5EF4-FFF2-40B4-BE49-F238E27FC236}">
                    <a16:creationId xmlns:a16="http://schemas.microsoft.com/office/drawing/2014/main" id="{B7C0B12B-49BE-7855-18FB-8583C8DD9617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18900000" flipV="1">
                <a:off x="-481151" y="3649708"/>
                <a:ext cx="3478701" cy="2164843"/>
              </a:xfrm>
              <a:custGeom>
                <a:avLst/>
                <a:gdLst>
                  <a:gd name="connsiteX0" fmla="*/ 3478701 w 3478701"/>
                  <a:gd name="connsiteY0" fmla="*/ 2164843 h 2164843"/>
                  <a:gd name="connsiteX1" fmla="*/ 1624733 w 3478701"/>
                  <a:gd name="connsiteY1" fmla="*/ 0 h 2164843"/>
                  <a:gd name="connsiteX2" fmla="*/ 87393 w 3478701"/>
                  <a:gd name="connsiteY2" fmla="*/ 954459 h 2164843"/>
                  <a:gd name="connsiteX3" fmla="*/ 0 w 3478701"/>
                  <a:gd name="connsiteY3" fmla="*/ 1122434 h 2164843"/>
                  <a:gd name="connsiteX4" fmla="*/ 736015 w 3478701"/>
                  <a:gd name="connsiteY4" fmla="*/ 1858449 h 2164843"/>
                  <a:gd name="connsiteX5" fmla="*/ 739424 w 3478701"/>
                  <a:gd name="connsiteY5" fmla="*/ 1842964 h 2164843"/>
                  <a:gd name="connsiteX6" fmla="*/ 1624733 w 3478701"/>
                  <a:gd name="connsiteY6" fmla="*/ 1082422 h 2164843"/>
                  <a:gd name="connsiteX7" fmla="*/ 2551716 w 3478701"/>
                  <a:gd name="connsiteY7" fmla="*/ 2164843 h 2164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78701" h="2164843">
                    <a:moveTo>
                      <a:pt x="3478701" y="2164843"/>
                    </a:moveTo>
                    <a:cubicBezTo>
                      <a:pt x="3478701" y="969234"/>
                      <a:pt x="2648651" y="0"/>
                      <a:pt x="1624733" y="0"/>
                    </a:cubicBezTo>
                    <a:cubicBezTo>
                      <a:pt x="984784" y="0"/>
                      <a:pt x="420564" y="378607"/>
                      <a:pt x="87393" y="954459"/>
                    </a:cubicBezTo>
                    <a:lnTo>
                      <a:pt x="0" y="1122434"/>
                    </a:lnTo>
                    <a:lnTo>
                      <a:pt x="736015" y="1858449"/>
                    </a:lnTo>
                    <a:lnTo>
                      <a:pt x="739424" y="1842964"/>
                    </a:lnTo>
                    <a:cubicBezTo>
                      <a:pt x="856791" y="1402344"/>
                      <a:pt x="1208766" y="1082422"/>
                      <a:pt x="1624733" y="1082422"/>
                    </a:cubicBezTo>
                    <a:cubicBezTo>
                      <a:pt x="2136692" y="1082422"/>
                      <a:pt x="2551716" y="1567038"/>
                      <a:pt x="2551716" y="2164843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  <a:lumOff val="50000"/>
                  <a:alpha val="40000"/>
                </a:schemeClr>
              </a:solidFill>
              <a:ln>
                <a:noFill/>
              </a:ln>
              <a:effectLst>
                <a:softEdge rad="381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67C78A37-D378-70D3-D6E3-AB9400EB583E}"/>
                  </a:ext>
                </a:extLst>
              </p:cNvPr>
              <p:cNvSpPr/>
              <p:nvPr userDrawn="1"/>
            </p:nvSpPr>
            <p:spPr>
              <a:xfrm rot="13500000" flipV="1">
                <a:off x="1512277" y="2840042"/>
                <a:ext cx="214196" cy="933178"/>
              </a:xfrm>
              <a:prstGeom prst="ellipse">
                <a:avLst/>
              </a:prstGeom>
              <a:solidFill>
                <a:schemeClr val="bg2">
                  <a:lumMod val="90000"/>
                  <a:lumOff val="10000"/>
                </a:schemeClr>
              </a:solidFill>
              <a:ln>
                <a:noFill/>
              </a:ln>
              <a:effectLst>
                <a:innerShdw blurRad="1270000" dist="2540000">
                  <a:schemeClr val="accent1">
                    <a:lumMod val="60000"/>
                    <a:lumOff val="40000"/>
                    <a:alpha val="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2491172-466F-19CC-B639-A1C3CAB1D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90545" y="4100655"/>
            <a:ext cx="1335600" cy="1262947"/>
            <a:chOff x="10145015" y="2343978"/>
            <a:chExt cx="1335600" cy="1262947"/>
          </a:xfrm>
        </p:grpSpPr>
        <p:sp>
          <p:nvSpPr>
            <p:cNvPr id="18" name="Freeform: Shape 25">
              <a:extLst>
                <a:ext uri="{FF2B5EF4-FFF2-40B4-BE49-F238E27FC236}">
                  <a16:creationId xmlns:a16="http://schemas.microsoft.com/office/drawing/2014/main" id="{45EC885D-265C-397B-5DAF-57A66CDA30B5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601DB21-D937-2F89-DC26-063DFC7800C8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74096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076C4EAC-BBDE-1963-BD72-3BD2A47DC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863" y="4045464"/>
            <a:ext cx="11115355" cy="2286000"/>
          </a:xfrm>
        </p:spPr>
        <p:txBody>
          <a:bodyPr anchor="ctr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592AF4F-2F83-7005-B3AC-6FCC7FB1914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594"/>
            <a:ext cx="12192000" cy="3771878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7BF9F63-86BE-5515-AD3C-59481B3FF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2591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sub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863" y="196900"/>
            <a:ext cx="4159160" cy="3155900"/>
          </a:xfrm>
        </p:spPr>
        <p:txBody>
          <a:bodyPr lIns="91440" anchor="b">
            <a:no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7271" y="3505200"/>
            <a:ext cx="4159160" cy="2352356"/>
          </a:xfrm>
        </p:spPr>
        <p:txBody>
          <a:bodyPr lIns="91440" rIns="9144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0ABD6E1-FE78-D78B-E80C-09490F5D8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2BB1BCD-5C1C-ED05-D6B4-F92367209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700A5CAB-28E9-FB7A-E72E-39F3ADE58C6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BA2D9BC-CA87-28FA-7A02-455E740EAC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734E5ADF-EEF0-2501-9D7B-8FC1A49F60A7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8" name="Picture Placeholder 14">
            <a:extLst>
              <a:ext uri="{FF2B5EF4-FFF2-40B4-BE49-F238E27FC236}">
                <a16:creationId xmlns:a16="http://schemas.microsoft.com/office/drawing/2014/main" id="{780F3839-9B1B-2346-C1F4-E876E6AE32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8049" y="78871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875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87E98C0-6053-9701-92D0-4EF9ADBC5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63019" y="746716"/>
            <a:ext cx="3597052" cy="2615018"/>
            <a:chOff x="4541453" y="3199533"/>
            <a:chExt cx="3597052" cy="2615018"/>
          </a:xfrm>
        </p:grpSpPr>
        <p:sp>
          <p:nvSpPr>
            <p:cNvPr id="8" name="Freeform: Shape 38">
              <a:extLst>
                <a:ext uri="{FF2B5EF4-FFF2-40B4-BE49-F238E27FC236}">
                  <a16:creationId xmlns:a16="http://schemas.microsoft.com/office/drawing/2014/main" id="{C32B1A1D-760B-9D3D-A869-E50FC962A629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602175" y="3958416"/>
              <a:ext cx="3536330" cy="1853969"/>
            </a:xfrm>
            <a:custGeom>
              <a:avLst/>
              <a:gdLst>
                <a:gd name="connsiteX0" fmla="*/ 3536330 w 3536330"/>
                <a:gd name="connsiteY0" fmla="*/ 1853969 h 1853969"/>
                <a:gd name="connsiteX1" fmla="*/ 1682362 w 3536330"/>
                <a:gd name="connsiteY1" fmla="*/ 0 h 1853969"/>
                <a:gd name="connsiteX2" fmla="*/ 52157 w 3536330"/>
                <a:gd name="connsiteY2" fmla="*/ 970257 h 1853969"/>
                <a:gd name="connsiteX3" fmla="*/ 0 w 3536330"/>
                <a:gd name="connsiteY3" fmla="*/ 1078528 h 1853969"/>
                <a:gd name="connsiteX4" fmla="*/ 757215 w 3536330"/>
                <a:gd name="connsiteY4" fmla="*/ 1835743 h 1853969"/>
                <a:gd name="connsiteX5" fmla="*/ 774211 w 3536330"/>
                <a:gd name="connsiteY5" fmla="*/ 1667149 h 1853969"/>
                <a:gd name="connsiteX6" fmla="*/ 1682362 w 3536330"/>
                <a:gd name="connsiteY6" fmla="*/ 926985 h 1853969"/>
                <a:gd name="connsiteX7" fmla="*/ 2609345 w 3536330"/>
                <a:gd name="connsiteY7" fmla="*/ 1853969 h 1853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36330" h="1853969">
                  <a:moveTo>
                    <a:pt x="3536330" y="1853969"/>
                  </a:moveTo>
                  <a:cubicBezTo>
                    <a:pt x="3536330" y="830051"/>
                    <a:pt x="2706280" y="0"/>
                    <a:pt x="1682362" y="0"/>
                  </a:cubicBezTo>
                  <a:cubicBezTo>
                    <a:pt x="978418" y="0"/>
                    <a:pt x="366107" y="392328"/>
                    <a:pt x="52157" y="970257"/>
                  </a:cubicBezTo>
                  <a:lnTo>
                    <a:pt x="0" y="1078528"/>
                  </a:lnTo>
                  <a:lnTo>
                    <a:pt x="757215" y="1835743"/>
                  </a:lnTo>
                  <a:lnTo>
                    <a:pt x="774211" y="1667149"/>
                  </a:lnTo>
                  <a:cubicBezTo>
                    <a:pt x="860649" y="1244739"/>
                    <a:pt x="1234397" y="926985"/>
                    <a:pt x="1682362" y="926985"/>
                  </a:cubicBezTo>
                  <a:cubicBezTo>
                    <a:pt x="2194320" y="926985"/>
                    <a:pt x="2609345" y="1342010"/>
                    <a:pt x="2609345" y="1853969"/>
                  </a:cubicBezTo>
                  <a:close/>
                </a:path>
              </a:pathLst>
            </a:custGeom>
            <a:gradFill flip="none" rotWithShape="1">
              <a:gsLst>
                <a:gs pos="97000">
                  <a:schemeClr val="bg2"/>
                </a:gs>
                <a:gs pos="31000">
                  <a:schemeClr val="bg2">
                    <a:lumMod val="90000"/>
                    <a:lumOff val="10000"/>
                  </a:schemeClr>
                </a:gs>
              </a:gsLst>
              <a:lin ang="15000000" scaled="0"/>
              <a:tileRect/>
            </a:gradFill>
            <a:ln>
              <a:noFill/>
            </a:ln>
            <a:effectLst>
              <a:innerShdw blurRad="355600" dist="101600" dir="16200000">
                <a:schemeClr val="accent1">
                  <a:lumMod val="60000"/>
                  <a:lumOff val="40000"/>
                  <a:alpha val="8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02EF78B-5BDF-8632-B9B1-087DB042EEC7}"/>
                </a:ext>
              </a:extLst>
            </p:cNvPr>
            <p:cNvGrpSpPr/>
            <p:nvPr/>
          </p:nvGrpSpPr>
          <p:grpSpPr>
            <a:xfrm>
              <a:off x="4541453" y="3199533"/>
              <a:ext cx="3478701" cy="2615018"/>
              <a:chOff x="-481151" y="3199533"/>
              <a:chExt cx="3478701" cy="2615018"/>
            </a:xfrm>
          </p:grpSpPr>
          <p:sp>
            <p:nvSpPr>
              <p:cNvPr id="10" name="Freeform: Shape 32">
                <a:extLst>
                  <a:ext uri="{FF2B5EF4-FFF2-40B4-BE49-F238E27FC236}">
                    <a16:creationId xmlns:a16="http://schemas.microsoft.com/office/drawing/2014/main" id="{5C54B3E8-515B-0865-9321-DB3793A62240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18900000" flipV="1">
                <a:off x="-481151" y="3649708"/>
                <a:ext cx="3478701" cy="2164843"/>
              </a:xfrm>
              <a:custGeom>
                <a:avLst/>
                <a:gdLst>
                  <a:gd name="connsiteX0" fmla="*/ 3478701 w 3478701"/>
                  <a:gd name="connsiteY0" fmla="*/ 2164843 h 2164843"/>
                  <a:gd name="connsiteX1" fmla="*/ 1624733 w 3478701"/>
                  <a:gd name="connsiteY1" fmla="*/ 0 h 2164843"/>
                  <a:gd name="connsiteX2" fmla="*/ 87393 w 3478701"/>
                  <a:gd name="connsiteY2" fmla="*/ 954459 h 2164843"/>
                  <a:gd name="connsiteX3" fmla="*/ 0 w 3478701"/>
                  <a:gd name="connsiteY3" fmla="*/ 1122434 h 2164843"/>
                  <a:gd name="connsiteX4" fmla="*/ 736015 w 3478701"/>
                  <a:gd name="connsiteY4" fmla="*/ 1858449 h 2164843"/>
                  <a:gd name="connsiteX5" fmla="*/ 739424 w 3478701"/>
                  <a:gd name="connsiteY5" fmla="*/ 1842964 h 2164843"/>
                  <a:gd name="connsiteX6" fmla="*/ 1624733 w 3478701"/>
                  <a:gd name="connsiteY6" fmla="*/ 1082422 h 2164843"/>
                  <a:gd name="connsiteX7" fmla="*/ 2551716 w 3478701"/>
                  <a:gd name="connsiteY7" fmla="*/ 2164843 h 2164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78701" h="2164843">
                    <a:moveTo>
                      <a:pt x="3478701" y="2164843"/>
                    </a:moveTo>
                    <a:cubicBezTo>
                      <a:pt x="3478701" y="969234"/>
                      <a:pt x="2648651" y="0"/>
                      <a:pt x="1624733" y="0"/>
                    </a:cubicBezTo>
                    <a:cubicBezTo>
                      <a:pt x="984784" y="0"/>
                      <a:pt x="420564" y="378607"/>
                      <a:pt x="87393" y="954459"/>
                    </a:cubicBezTo>
                    <a:lnTo>
                      <a:pt x="0" y="1122434"/>
                    </a:lnTo>
                    <a:lnTo>
                      <a:pt x="736015" y="1858449"/>
                    </a:lnTo>
                    <a:lnTo>
                      <a:pt x="739424" y="1842964"/>
                    </a:lnTo>
                    <a:cubicBezTo>
                      <a:pt x="856791" y="1402344"/>
                      <a:pt x="1208766" y="1082422"/>
                      <a:pt x="1624733" y="1082422"/>
                    </a:cubicBezTo>
                    <a:cubicBezTo>
                      <a:pt x="2136692" y="1082422"/>
                      <a:pt x="2551716" y="1567038"/>
                      <a:pt x="2551716" y="2164843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  <a:lumOff val="50000"/>
                  <a:alpha val="40000"/>
                </a:schemeClr>
              </a:solidFill>
              <a:ln>
                <a:noFill/>
              </a:ln>
              <a:effectLst>
                <a:softEdge rad="381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6E92718-2CCD-B15D-8DE5-46285BEA256B}"/>
                  </a:ext>
                </a:extLst>
              </p:cNvPr>
              <p:cNvSpPr/>
              <p:nvPr userDrawn="1"/>
            </p:nvSpPr>
            <p:spPr>
              <a:xfrm rot="13500000" flipV="1">
                <a:off x="1512277" y="2840042"/>
                <a:ext cx="214196" cy="933178"/>
              </a:xfrm>
              <a:prstGeom prst="ellipse">
                <a:avLst/>
              </a:prstGeom>
              <a:solidFill>
                <a:schemeClr val="bg2">
                  <a:lumMod val="90000"/>
                  <a:lumOff val="10000"/>
                </a:schemeClr>
              </a:solidFill>
              <a:ln>
                <a:noFill/>
              </a:ln>
              <a:effectLst>
                <a:innerShdw blurRad="1270000" dist="2540000">
                  <a:schemeClr val="accent1">
                    <a:lumMod val="60000"/>
                    <a:lumOff val="40000"/>
                    <a:alpha val="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A0B78B-84F0-8B85-40E8-678689DC1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723112" y="5088958"/>
            <a:ext cx="1335600" cy="1262947"/>
            <a:chOff x="10145015" y="2343978"/>
            <a:chExt cx="1335600" cy="1262947"/>
          </a:xfrm>
        </p:grpSpPr>
        <p:sp>
          <p:nvSpPr>
            <p:cNvPr id="20" name="Freeform: Shape 25">
              <a:extLst>
                <a:ext uri="{FF2B5EF4-FFF2-40B4-BE49-F238E27FC236}">
                  <a16:creationId xmlns:a16="http://schemas.microsoft.com/office/drawing/2014/main" id="{2E5D7C6F-BF77-9B7D-5B12-7AF3ED280B43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A599EE6-2673-0AD8-EAE0-45C79326015E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2" y="498474"/>
            <a:ext cx="7960421" cy="145021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4000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1343" y="2103039"/>
            <a:ext cx="7929940" cy="397962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303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96D26C0-4AFC-33CC-99BE-317E9A84435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76680"/>
            <a:ext cx="9144000" cy="228600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9840"/>
            <a:ext cx="9144000" cy="22860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614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508635"/>
            <a:ext cx="11090274" cy="1332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50862" y="2097175"/>
            <a:ext cx="5435600" cy="399565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228600">
              <a:spcBef>
                <a:spcPts val="1000"/>
              </a:spcBef>
              <a:defRPr sz="1800">
                <a:solidFill>
                  <a:schemeClr val="tx1"/>
                </a:solidFill>
              </a:defRPr>
            </a:lvl2pPr>
            <a:lvl3pPr marL="411480" indent="-228600">
              <a:spcBef>
                <a:spcPts val="1000"/>
              </a:spcBef>
              <a:defRPr sz="1800">
                <a:solidFill>
                  <a:schemeClr val="tx1"/>
                </a:solidFill>
              </a:defRPr>
            </a:lvl3pPr>
            <a:lvl4pPr marL="594360">
              <a:spcBef>
                <a:spcPts val="1000"/>
              </a:spcBef>
              <a:defRPr sz="1800">
                <a:solidFill>
                  <a:schemeClr val="tx1"/>
                </a:solidFill>
              </a:defRPr>
            </a:lvl4pPr>
            <a:lvl5pPr marL="777240">
              <a:spcBef>
                <a:spcPts val="1000"/>
              </a:spcBef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B65629D-0977-C0EA-5E0B-C4822F43DAE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05540" y="2097175"/>
            <a:ext cx="5435600" cy="399565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228600">
              <a:spcBef>
                <a:spcPts val="1000"/>
              </a:spcBef>
              <a:defRPr sz="1800">
                <a:solidFill>
                  <a:schemeClr val="tx1"/>
                </a:solidFill>
              </a:defRPr>
            </a:lvl2pPr>
            <a:lvl3pPr marL="411480" indent="-228600">
              <a:spcBef>
                <a:spcPts val="1000"/>
              </a:spcBef>
              <a:defRPr sz="1800">
                <a:solidFill>
                  <a:schemeClr val="tx1"/>
                </a:solidFill>
              </a:defRPr>
            </a:lvl3pPr>
            <a:lvl4pPr marL="594360">
              <a:spcBef>
                <a:spcPts val="1000"/>
              </a:spcBef>
              <a:defRPr sz="1800">
                <a:solidFill>
                  <a:schemeClr val="tx1"/>
                </a:solidFill>
              </a:defRPr>
            </a:lvl4pPr>
            <a:lvl5pPr marL="777240">
              <a:spcBef>
                <a:spcPts val="1000"/>
              </a:spcBef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36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+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0974" y="196900"/>
            <a:ext cx="4899628" cy="2331490"/>
          </a:xfrm>
        </p:spPr>
        <p:txBody>
          <a:bodyPr anchor="b" anchorCtr="0">
            <a:noAutofit/>
          </a:bodyPr>
          <a:lstStyle>
            <a:lvl1pPr algn="r"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83162" y="2827209"/>
            <a:ext cx="4917440" cy="344214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algn="r">
              <a:defRPr sz="1200">
                <a:solidFill>
                  <a:schemeClr val="tx1"/>
                </a:solidFill>
              </a:defRPr>
            </a:lvl2pPr>
            <a:lvl3pPr algn="r">
              <a:defRPr sz="1200">
                <a:solidFill>
                  <a:schemeClr val="tx1"/>
                </a:solidFill>
              </a:defRPr>
            </a:lvl3pPr>
            <a:lvl4pPr algn="r">
              <a:defRPr sz="1200">
                <a:solidFill>
                  <a:schemeClr val="tx1"/>
                </a:solidFill>
              </a:defRPr>
            </a:lvl4pPr>
            <a:lvl5pPr algn="r"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88" y="0"/>
            <a:ext cx="6095998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904CD02-7C7D-28DD-85A8-2FD92C29D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803321" y="682622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FB7341D0-DC30-9661-B3E0-91DE7C37946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92A118B5-9F91-EA1B-3F95-6BFA5095544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08891A5-91FA-D924-CB46-E74B50635001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BE5F7483-2261-D4C4-30E3-2D379D8CA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189378" y="523262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16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550801"/>
            <a:ext cx="11090275" cy="1237360"/>
          </a:xfrm>
        </p:spPr>
        <p:txBody>
          <a:bodyPr anchor="t" anchorCtr="0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53720" y="1917065"/>
            <a:ext cx="2921000" cy="429768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23FEB60-8FB5-7F10-EDD7-8AB4B3139EF6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4048759" y="1917065"/>
            <a:ext cx="7591799" cy="429768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31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88315"/>
            <a:ext cx="11090274" cy="1332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FC6ED4-22DD-0C3B-D15A-218307AB6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379261" y="2030035"/>
            <a:ext cx="1335600" cy="1262947"/>
            <a:chOff x="10145015" y="2343978"/>
            <a:chExt cx="1335600" cy="1262947"/>
          </a:xfrm>
        </p:grpSpPr>
        <p:sp>
          <p:nvSpPr>
            <p:cNvPr id="12" name="Freeform: Shape 25">
              <a:extLst>
                <a:ext uri="{FF2B5EF4-FFF2-40B4-BE49-F238E27FC236}">
                  <a16:creationId xmlns:a16="http://schemas.microsoft.com/office/drawing/2014/main" id="{E4CD0F67-4BE8-1120-FCAE-806F9E18DD58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9B74B85-E3CB-E24E-54C6-AB161411D93A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5" name="Freeform: Shape 21">
            <a:extLst>
              <a:ext uri="{FF2B5EF4-FFF2-40B4-BE49-F238E27FC236}">
                <a16:creationId xmlns:a16="http://schemas.microsoft.com/office/drawing/2014/main" id="{5781DEED-6608-D622-CA5E-C91FD8645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4295775" y="0"/>
            <a:ext cx="360000" cy="274638"/>
          </a:xfrm>
          <a:custGeom>
            <a:avLst/>
            <a:gdLst>
              <a:gd name="connsiteX0" fmla="*/ 30714 w 360000"/>
              <a:gd name="connsiteY0" fmla="*/ 0 h 274638"/>
              <a:gd name="connsiteX1" fmla="*/ 329286 w 360000"/>
              <a:gd name="connsiteY1" fmla="*/ 0 h 274638"/>
              <a:gd name="connsiteX2" fmla="*/ 345855 w 360000"/>
              <a:gd name="connsiteY2" fmla="*/ 24574 h 274638"/>
              <a:gd name="connsiteX3" fmla="*/ 360000 w 360000"/>
              <a:gd name="connsiteY3" fmla="*/ 94638 h 274638"/>
              <a:gd name="connsiteX4" fmla="*/ 180000 w 360000"/>
              <a:gd name="connsiteY4" fmla="*/ 274638 h 274638"/>
              <a:gd name="connsiteX5" fmla="*/ 0 w 360000"/>
              <a:gd name="connsiteY5" fmla="*/ 94638 h 274638"/>
              <a:gd name="connsiteX6" fmla="*/ 14145 w 360000"/>
              <a:gd name="connsiteY6" fmla="*/ 24574 h 27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000" h="274638">
                <a:moveTo>
                  <a:pt x="30714" y="0"/>
                </a:moveTo>
                <a:lnTo>
                  <a:pt x="329286" y="0"/>
                </a:lnTo>
                <a:lnTo>
                  <a:pt x="345855" y="24574"/>
                </a:lnTo>
                <a:cubicBezTo>
                  <a:pt x="354963" y="46109"/>
                  <a:pt x="360000" y="69785"/>
                  <a:pt x="360000" y="94638"/>
                </a:cubicBezTo>
                <a:cubicBezTo>
                  <a:pt x="360000" y="194049"/>
                  <a:pt x="279411" y="274638"/>
                  <a:pt x="180000" y="274638"/>
                </a:cubicBezTo>
                <a:cubicBezTo>
                  <a:pt x="80589" y="274638"/>
                  <a:pt x="0" y="194049"/>
                  <a:pt x="0" y="94638"/>
                </a:cubicBezTo>
                <a:cubicBezTo>
                  <a:pt x="0" y="69785"/>
                  <a:pt x="5037" y="46109"/>
                  <a:pt x="14145" y="24574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50862" y="1965095"/>
            <a:ext cx="5435600" cy="399565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4B946DE-F802-2F36-2789-09D7F860408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301305" y="1965095"/>
            <a:ext cx="5339397" cy="399565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788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560961"/>
            <a:ext cx="11090275" cy="1186560"/>
          </a:xfrm>
        </p:spPr>
        <p:txBody>
          <a:bodyPr anchor="t" anchorCtr="0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28186-3489-427F-79D0-B7844402362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50861" y="1917064"/>
            <a:ext cx="11090275" cy="429767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43195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E57989ED-9663-5033-AA83-267069FC5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536" y="549274"/>
            <a:ext cx="5179330" cy="2841829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5400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537" y="3646704"/>
            <a:ext cx="5179330" cy="270616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392876F-0BBD-F80A-DE7F-8831AD3BF35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926138" y="549275"/>
            <a:ext cx="5654675" cy="578802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4E08E8E-10CB-55BC-8AFF-E64C800B9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B439260B-AC6B-1C83-1A63-058A7E7EFCC9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DD32DC-9BAF-DA32-4E29-A6D403E04377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75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88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47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455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3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0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4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5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  <p:sldLayoutId id="2147483719" r:id="rId19"/>
    <p:sldLayoutId id="2147483720" r:id="rId20"/>
    <p:sldLayoutId id="2147483721" r:id="rId21"/>
    <p:sldLayoutId id="2147483722" r:id="rId22"/>
    <p:sldLayoutId id="2147483723" r:id="rId2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eon 3D circle art">
            <a:extLst>
              <a:ext uri="{FF2B5EF4-FFF2-40B4-BE49-F238E27FC236}">
                <a16:creationId xmlns:a16="http://schemas.microsoft.com/office/drawing/2014/main" id="{16915698-45A2-6794-77D0-1B31EEA4B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13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0E933C-D783-7D8C-D7DD-41752ADA3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876" y="-205778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n-US" sz="10800" dirty="0">
                <a:solidFill>
                  <a:srgbClr val="FFC000"/>
                </a:solidFill>
              </a:rPr>
              <a:t>Reckless Love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7D680-89DD-2806-5D42-61F17CDA6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2476" y="2804300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Song by Cory Asbury 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4609B-A629-6B2C-76F0-90667B7FC66B}"/>
              </a:ext>
            </a:extLst>
          </p:cNvPr>
          <p:cNvSpPr txBox="1"/>
          <p:nvPr/>
        </p:nvSpPr>
        <p:spPr>
          <a:xfrm>
            <a:off x="3693819" y="3429000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solidFill>
                  <a:srgbClr val="FFC000"/>
                </a:solidFill>
              </a:rPr>
              <a:t>永不放弃的爱</a:t>
            </a:r>
            <a:endParaRPr lang="en-US" sz="6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78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20596-6777-2072-A974-00951454C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7" descr="Data Points Digital background">
            <a:extLst>
              <a:ext uri="{FF2B5EF4-FFF2-40B4-BE49-F238E27FC236}">
                <a16:creationId xmlns:a16="http://schemas.microsoft.com/office/drawing/2014/main" id="{3E74EA5E-9634-5B28-AC0D-CDF5D2449DD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91DCBF1-3E53-1234-91FC-48F6B25AA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100" y="2362517"/>
            <a:ext cx="9144000" cy="2286000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There's no shadow You won't light up</a:t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 You won't climb up</a:t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after me</a:t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There's no wall You won't kick down</a:t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You won't tear down</a:t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after me</a:t>
            </a:r>
            <a:b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35AF5DC-A6B6-11D7-38C8-F1596A591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977" y="4198271"/>
            <a:ext cx="11472234" cy="2286000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FFFF00"/>
                </a:solidFill>
              </a:rPr>
              <a:t>没有你不会照亮的阴影 没有你不会翻越的高山 你正向我走来</a:t>
            </a:r>
            <a:endParaRPr lang="en-US" altLang="zh-CN" sz="3200" b="1" dirty="0">
              <a:solidFill>
                <a:srgbClr val="FFFF00"/>
              </a:solidFill>
            </a:endParaRPr>
          </a:p>
          <a:p>
            <a:r>
              <a:rPr lang="zh-CN" altLang="en-US" sz="3200" b="1" dirty="0">
                <a:solidFill>
                  <a:srgbClr val="FFFF00"/>
                </a:solidFill>
              </a:rPr>
              <a:t> 没有你不会踢倒的墙壁 没有你不会拆穿的谎言 你正向我走来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86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2322E-EE48-A9A2-6BAC-FE375F779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7" descr="Data Points Digital background">
            <a:extLst>
              <a:ext uri="{FF2B5EF4-FFF2-40B4-BE49-F238E27FC236}">
                <a16:creationId xmlns:a16="http://schemas.microsoft.com/office/drawing/2014/main" id="{F10DB53B-ED6B-B1A7-3890-1B0204DC2BC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AC6FBB85-0FC5-22ED-8605-3705A32E3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100" y="2362517"/>
            <a:ext cx="9144000" cy="2286000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There's no shadow You won't light up</a:t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 You won't climb up</a:t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after me</a:t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There's no wall You won't kick down</a:t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You won't tear down</a:t>
            </a:r>
            <a:b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after me</a:t>
            </a:r>
            <a:b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5393053-7F16-B8F7-1D94-1DDF55FBC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977" y="4198271"/>
            <a:ext cx="11472234" cy="2286000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FFFF00"/>
                </a:solidFill>
              </a:rPr>
              <a:t>没有你不会照亮的阴影 没有你不会翻越的高山 你正向我走来</a:t>
            </a:r>
            <a:endParaRPr lang="en-US" altLang="zh-CN" sz="3200" b="1" dirty="0">
              <a:solidFill>
                <a:srgbClr val="FFFF00"/>
              </a:solidFill>
            </a:endParaRPr>
          </a:p>
          <a:p>
            <a:r>
              <a:rPr lang="zh-CN" altLang="en-US" sz="3200" b="1" dirty="0">
                <a:solidFill>
                  <a:srgbClr val="FFFF00"/>
                </a:solidFill>
              </a:rPr>
              <a:t> 没有你不会踢倒的墙壁 没有你不会拆穿的谎言 你正向我走来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414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3D93E-10A6-3771-7A36-BE2C5010D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on 3D circle art">
            <a:extLst>
              <a:ext uri="{FF2B5EF4-FFF2-40B4-BE49-F238E27FC236}">
                <a16:creationId xmlns:a16="http://schemas.microsoft.com/office/drawing/2014/main" id="{654230FF-B908-A332-4857-7F51FE0F8C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13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9373F8-AFA9-8C8E-56ED-3826C4502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482" y="1332815"/>
            <a:ext cx="11491912" cy="3063240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Oh, the overwhelming, never-ending, </a:t>
            </a:r>
            <a:b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reckless love of God</a:t>
            </a:r>
            <a:b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Oh, it chases me down, fights 'til I'm found, </a:t>
            </a:r>
            <a:b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leaves the ninety-nine</a:t>
            </a:r>
            <a:b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D590A-568C-B6E4-2D3A-0A4C75EFD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6781" y="4396055"/>
            <a:ext cx="10355390" cy="1536192"/>
          </a:xfrm>
        </p:spPr>
        <p:txBody>
          <a:bodyPr>
            <a:noAutofit/>
          </a:bodyPr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啊，那浩瀚无边、永无止境、不计代价的上帝之爱</a:t>
            </a:r>
            <a:endParaRPr lang="en-US" altLang="zh-CN" b="1" dirty="0">
              <a:solidFill>
                <a:srgbClr val="FFFF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啊，它追逐着我，直到我被寻回，不惜撇下那九十九只</a:t>
            </a:r>
            <a:endParaRPr lang="en-US" altLang="zh-CN" b="1" dirty="0">
              <a:solidFill>
                <a:srgbClr val="FFFF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algn="ctr"/>
            <a:r>
              <a:rPr lang="zh-CN" altLang="en-US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endParaRPr lang="en-US" dirty="0">
              <a:solidFill>
                <a:srgbClr val="FFC0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58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339C8-D28F-1190-4C2C-E126A945C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on 3D circle art">
            <a:extLst>
              <a:ext uri="{FF2B5EF4-FFF2-40B4-BE49-F238E27FC236}">
                <a16:creationId xmlns:a16="http://schemas.microsoft.com/office/drawing/2014/main" id="{D568708B-D67F-BE97-E483-409AD14D5B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13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E21BE6-465A-4FD7-3F30-AB074057A1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088" y="666413"/>
            <a:ext cx="11491912" cy="3063240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 couldn't earn it, and I don't deserve it, still, </a:t>
            </a:r>
            <a:b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You give Yourself away</a:t>
            </a:r>
            <a:b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Oh, the overwhelming, never-ending, </a:t>
            </a:r>
            <a:b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reckless love of God, yeah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D7145-1A6D-EA57-194A-4BD8044DA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6781" y="4396055"/>
            <a:ext cx="10355390" cy="1536192"/>
          </a:xfrm>
        </p:spPr>
        <p:txBody>
          <a:bodyPr>
            <a:noAutofit/>
          </a:bodyPr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我无法赚取，也不配得着，然而你依然将自己献上啊，</a:t>
            </a:r>
            <a:endParaRPr lang="en-US" altLang="zh-CN" b="1" dirty="0">
              <a:solidFill>
                <a:srgbClr val="FFFF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那浩瀚无边、永无止境、永不放弃的上帝之爱</a:t>
            </a:r>
            <a:endParaRPr lang="en-US" dirty="0">
              <a:solidFill>
                <a:srgbClr val="FFFF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8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Neon 3D circle art">
            <a:extLst>
              <a:ext uri="{FF2B5EF4-FFF2-40B4-BE49-F238E27FC236}">
                <a16:creationId xmlns:a16="http://schemas.microsoft.com/office/drawing/2014/main" id="{16915698-45A2-6794-77D0-1B31EEA4B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13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0E933C-D783-7D8C-D7DD-41752ADA3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320" y="1761172"/>
            <a:ext cx="11491912" cy="3063240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Before I spoke a word, You were singing over me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You have been so, so good to me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Before I took a breath, You breathed Your life in me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You have been so, so kind to me</a:t>
            </a:r>
            <a:br>
              <a:rPr lang="en-US" sz="18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lang="en-US" sz="10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7D680-89DD-2806-5D42-61F17CDA6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035" y="4736935"/>
            <a:ext cx="11491912" cy="1536192"/>
          </a:xfrm>
        </p:spPr>
        <p:txBody>
          <a:bodyPr>
            <a:noAutofit/>
          </a:bodyPr>
          <a:lstStyle/>
          <a:p>
            <a:pPr algn="ctr"/>
            <a:r>
              <a:rPr lang="zh-TW" altLang="en-US" sz="3200" b="1" dirty="0">
                <a:solidFill>
                  <a:srgbClr val="FFC000"/>
                </a:solidFill>
              </a:rPr>
              <a:t>在我開口之前</a:t>
            </a:r>
            <a:r>
              <a:rPr lang="zh-CN" altLang="en-US" sz="3200" b="1" dirty="0">
                <a:solidFill>
                  <a:srgbClr val="FFC000"/>
                </a:solidFill>
              </a:rPr>
              <a:t>，</a:t>
            </a:r>
            <a:r>
              <a:rPr lang="zh-TW" altLang="en-US" sz="3200" b="1" dirty="0">
                <a:solidFill>
                  <a:srgbClr val="FFC000"/>
                </a:solidFill>
              </a:rPr>
              <a:t> 祢已經為我歌唱</a:t>
            </a:r>
            <a:r>
              <a:rPr lang="zh-CN" altLang="en-US" sz="3200" b="1" dirty="0">
                <a:solidFill>
                  <a:srgbClr val="FFC000"/>
                </a:solidFill>
              </a:rPr>
              <a:t>，</a:t>
            </a:r>
            <a:r>
              <a:rPr lang="zh-TW" altLang="en-US" sz="3200" b="1" dirty="0">
                <a:solidFill>
                  <a:srgbClr val="FFC000"/>
                </a:solidFill>
              </a:rPr>
              <a:t> 祢對我如此地良善</a:t>
            </a:r>
          </a:p>
          <a:p>
            <a:pPr algn="ctr"/>
            <a:r>
              <a:rPr lang="zh-TW" altLang="en-US" sz="3200" b="1" dirty="0">
                <a:solidFill>
                  <a:srgbClr val="FFC000"/>
                </a:solidFill>
              </a:rPr>
              <a:t>在我呼吸之前</a:t>
            </a:r>
            <a:r>
              <a:rPr lang="zh-CN" altLang="en-US" sz="3200" b="1" dirty="0">
                <a:solidFill>
                  <a:srgbClr val="FFC000"/>
                </a:solidFill>
              </a:rPr>
              <a:t>，</a:t>
            </a:r>
            <a:r>
              <a:rPr lang="zh-TW" altLang="en-US" sz="3200" b="1" dirty="0">
                <a:solidFill>
                  <a:srgbClr val="FFC000"/>
                </a:solidFill>
              </a:rPr>
              <a:t> 祢賜給我氣息</a:t>
            </a:r>
            <a:r>
              <a:rPr lang="zh-CN" altLang="en-US" sz="3200" b="1" dirty="0">
                <a:solidFill>
                  <a:srgbClr val="FFC000"/>
                </a:solidFill>
              </a:rPr>
              <a:t>，</a:t>
            </a:r>
            <a:r>
              <a:rPr lang="zh-TW" altLang="en-US" sz="3200" b="1" dirty="0">
                <a:solidFill>
                  <a:srgbClr val="FFC000"/>
                </a:solidFill>
              </a:rPr>
              <a:t> 祢對我如此地慈愛</a:t>
            </a:r>
            <a:endParaRPr lang="en-US" sz="3200" b="1" dirty="0">
              <a:solidFill>
                <a:srgbClr val="FFC0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686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Neon 3D circle art">
            <a:extLst>
              <a:ext uri="{FF2B5EF4-FFF2-40B4-BE49-F238E27FC236}">
                <a16:creationId xmlns:a16="http://schemas.microsoft.com/office/drawing/2014/main" id="{16915698-45A2-6794-77D0-1B31EEA4B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13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0E933C-D783-7D8C-D7DD-41752ADA3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482" y="1332815"/>
            <a:ext cx="11491912" cy="3063240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Oh, the overwhelming, never-ending, 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reckless love of God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Oh, it chases me down, fights 'til I'm found, 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leaves the ninety-nine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7D680-89DD-2806-5D42-61F17CDA6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6781" y="4396055"/>
            <a:ext cx="10355390" cy="1536192"/>
          </a:xfrm>
        </p:spPr>
        <p:txBody>
          <a:bodyPr>
            <a:noAutofit/>
          </a:bodyPr>
          <a:lstStyle/>
          <a:p>
            <a:pPr algn="ctr"/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Oh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祢豐盛滿溢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永不止息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神火熱的愛</a:t>
            </a:r>
          </a:p>
          <a:p>
            <a:pPr algn="ctr"/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Oh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祢不住追趕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奮不顧身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尋找我回來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1821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D441B1-7E28-3B0C-11F7-8208A827D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AC3D12-DCB8-1FBA-AFAA-3CDA5D5F5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Neon 3D circle art">
            <a:extLst>
              <a:ext uri="{FF2B5EF4-FFF2-40B4-BE49-F238E27FC236}">
                <a16:creationId xmlns:a16="http://schemas.microsoft.com/office/drawing/2014/main" id="{40F26643-52F2-FFC7-2135-63695DCEF0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13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26689A-F755-BCB6-DF29-F043924DE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088" y="666413"/>
            <a:ext cx="11491912" cy="3063240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 couldn't earn it, and I don't deserve it, still, 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You give Yourself away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Oh, the overwhelming, never-ending, 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reckless love of God, yeah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BE1955-DE67-CF33-C506-B1D701CDB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6781" y="4396055"/>
            <a:ext cx="10355390" cy="1536192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我無法賺取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不配得珍惜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祢仍為我捨生命</a:t>
            </a:r>
          </a:p>
          <a:p>
            <a:pPr algn="ctr"/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Oh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祢豐盛滿溢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永不止息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神火熱的愛</a:t>
            </a:r>
            <a:r>
              <a:rPr lang="zh-CN" altLang="en-US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endParaRPr lang="en-US" dirty="0">
              <a:solidFill>
                <a:srgbClr val="FFC0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D9CDD57-0C5A-A4F5-4180-D664B5D9A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48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Neon 3D circle art">
            <a:extLst>
              <a:ext uri="{FF2B5EF4-FFF2-40B4-BE49-F238E27FC236}">
                <a16:creationId xmlns:a16="http://schemas.microsoft.com/office/drawing/2014/main" id="{16915698-45A2-6794-77D0-1B31EEA4B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1309" r="-1" b="-1"/>
          <a:stretch/>
        </p:blipFill>
        <p:spPr>
          <a:xfrm>
            <a:off x="307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0E933C-D783-7D8C-D7DD-41752ADA3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8397" y="1897380"/>
            <a:ext cx="11491912" cy="3063240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When I was Your foe, still Your love fought for me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You have been so, so good to me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When I felt no worth, You paid it all for me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You have been so, so kind to me</a:t>
            </a:r>
            <a:br>
              <a:rPr lang="en-US" sz="36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lang="en-US" sz="10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7D680-89DD-2806-5D42-61F17CDA6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36935"/>
            <a:ext cx="12192000" cy="1536192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我與祢為敵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祢仍為我爭戰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祢對我如此地良善</a:t>
            </a:r>
          </a:p>
          <a:p>
            <a:pPr algn="ctr"/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我無力償還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祢免了我的債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祢對我如此地慈愛</a:t>
            </a:r>
            <a:endParaRPr lang="en-US" b="1" dirty="0">
              <a:solidFill>
                <a:srgbClr val="FFC0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667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B6DB50-E5DB-3C07-7703-07AD28FCC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FD3035-23D8-147A-3604-5F7E88D7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Neon 3D circle art">
            <a:extLst>
              <a:ext uri="{FF2B5EF4-FFF2-40B4-BE49-F238E27FC236}">
                <a16:creationId xmlns:a16="http://schemas.microsoft.com/office/drawing/2014/main" id="{3FC7F710-220B-DB9F-0028-0D4F0F8CB2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13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3A91E6-57C5-23A0-5E42-30996CC53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482" y="1332815"/>
            <a:ext cx="11491912" cy="3063240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Oh, the overwhelming, never-ending, 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reckless love of God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Oh, it chases me down, fights 'til I'm found, 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leaves the ninety-nine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8C381A-396A-91E9-53A5-6A6406ED2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6781" y="4396055"/>
            <a:ext cx="10355390" cy="1536192"/>
          </a:xfrm>
        </p:spPr>
        <p:txBody>
          <a:bodyPr>
            <a:noAutofit/>
          </a:bodyPr>
          <a:lstStyle/>
          <a:p>
            <a:pPr algn="ctr"/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Oh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祢豐盛滿溢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永不止息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神火熱的愛</a:t>
            </a:r>
          </a:p>
          <a:p>
            <a:pPr algn="ctr"/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Oh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祢不住追趕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奮不顧身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尋找我回來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02927BFE-CF77-C357-3549-7141C8C72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960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8F73A8-181A-FF8F-3C83-660DAD42EF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0A4512-F831-3EAC-B101-F526391B3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Neon 3D circle art">
            <a:extLst>
              <a:ext uri="{FF2B5EF4-FFF2-40B4-BE49-F238E27FC236}">
                <a16:creationId xmlns:a16="http://schemas.microsoft.com/office/drawing/2014/main" id="{630BAF1E-E346-2143-626A-6B274E0677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13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DDEFE1-FBA1-5753-E7AE-6E3B56DFA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088" y="666413"/>
            <a:ext cx="11491912" cy="3063240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 couldn't earn it, and I don't deserve it, still, 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You give Yourself away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Oh, the overwhelming, never-ending, </a:t>
            </a:r>
            <a:b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600" b="1" kern="100" dirty="0">
                <a:solidFill>
                  <a:srgbClr val="FFC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reckless love of God, yeah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9209AB-0FFE-FAAB-74FB-4FF1F6937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6781" y="4396055"/>
            <a:ext cx="10355390" cy="1536192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我無法賺取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不配得珍惜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祢仍為我捨生命</a:t>
            </a:r>
          </a:p>
          <a:p>
            <a:pPr algn="ctr"/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Oh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en-US" altLang="zh-TW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祢豐盛滿溢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永不止息</a:t>
            </a:r>
            <a:r>
              <a:rPr lang="zh-CN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r>
              <a:rPr lang="zh-TW" altLang="en-US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神火熱的愛</a:t>
            </a:r>
            <a:r>
              <a:rPr lang="zh-CN" altLang="en-US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，</a:t>
            </a:r>
            <a:endParaRPr lang="en-US" dirty="0">
              <a:solidFill>
                <a:srgbClr val="FFC0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78A9D561-6A24-1F11-6B18-546C93819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548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7" descr="Data Points Digital background">
            <a:extLst>
              <a:ext uri="{FF2B5EF4-FFF2-40B4-BE49-F238E27FC236}">
                <a16:creationId xmlns:a16="http://schemas.microsoft.com/office/drawing/2014/main" id="{1358CD3B-43A8-5BF7-2E60-B0563F068D1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8A84D4AF-8D29-5A55-F3F8-1E928E3B0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100" y="2362517"/>
            <a:ext cx="9144000" cy="2286000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There's no shadow You won't light up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 You won't climb up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after me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There's no wall You won't kick down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You won't tear down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after me</a:t>
            </a:r>
            <a:br>
              <a:rPr lang="en-US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450744F-A4B6-FD90-F6DA-4EF9A192E3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977" y="4198271"/>
            <a:ext cx="11472234" cy="2286000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FFC000"/>
                </a:solidFill>
              </a:rPr>
              <a:t>没有你不会照亮的阴影 没有你不会翻越的高山 你正向我走来</a:t>
            </a:r>
            <a:endParaRPr lang="en-US" altLang="zh-CN" sz="3200" b="1" dirty="0">
              <a:solidFill>
                <a:srgbClr val="FFC000"/>
              </a:solidFill>
            </a:endParaRPr>
          </a:p>
          <a:p>
            <a:r>
              <a:rPr lang="zh-CN" altLang="en-US" sz="3200" b="1" dirty="0">
                <a:solidFill>
                  <a:srgbClr val="FFC000"/>
                </a:solidFill>
              </a:rPr>
              <a:t> 没有你不会踢倒的墙壁 没有你不会拆穿的谎言 你正向我走来</a:t>
            </a:r>
            <a:endParaRPr lang="en-US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14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7FCA58-04CE-A3BD-1BD2-F72F06457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7" descr="Data Points Digital background">
            <a:extLst>
              <a:ext uri="{FF2B5EF4-FFF2-40B4-BE49-F238E27FC236}">
                <a16:creationId xmlns:a16="http://schemas.microsoft.com/office/drawing/2014/main" id="{1B294AC4-BE56-7392-23C3-0E07CA2FC96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3BC5E0A-8B8B-60C3-B610-5FF197256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100" y="2362517"/>
            <a:ext cx="9144000" cy="2286000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There's no shadow You won't light up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 You won't climb up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after me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There's no wall You won't kick down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You won't tear down</a:t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after me</a:t>
            </a:r>
            <a:br>
              <a:rPr lang="en-US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F8204A9-162B-0BD8-9466-FA6268365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977" y="4198271"/>
            <a:ext cx="11472234" cy="2286000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FFC000"/>
                </a:solidFill>
              </a:rPr>
              <a:t>没有你不会照亮的阴影 没有你不会翻越的高山 你正向我走来</a:t>
            </a:r>
            <a:endParaRPr lang="en-US" altLang="zh-CN" sz="3200" b="1" dirty="0">
              <a:solidFill>
                <a:srgbClr val="FFC000"/>
              </a:solidFill>
            </a:endParaRPr>
          </a:p>
          <a:p>
            <a:r>
              <a:rPr lang="zh-CN" altLang="en-US" sz="3200" b="1" dirty="0">
                <a:solidFill>
                  <a:srgbClr val="FFC000"/>
                </a:solidFill>
              </a:rPr>
              <a:t> 没有你不会踢倒的墙壁 没有你不会拆穿的谎言 你正向我走来</a:t>
            </a:r>
            <a:endParaRPr lang="en-US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73386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1A1634"/>
      </a:dk2>
      <a:lt2>
        <a:srgbClr val="F0F3F3"/>
      </a:lt2>
      <a:accent1>
        <a:srgbClr val="E72950"/>
      </a:accent1>
      <a:accent2>
        <a:srgbClr val="D5178E"/>
      </a:accent2>
      <a:accent3>
        <a:srgbClr val="DF29E7"/>
      </a:accent3>
      <a:accent4>
        <a:srgbClr val="7E17D5"/>
      </a:accent4>
      <a:accent5>
        <a:srgbClr val="4129E7"/>
      </a:accent5>
      <a:accent6>
        <a:srgbClr val="174ED5"/>
      </a:accent6>
      <a:hlink>
        <a:srgbClr val="7351C5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8306</TotalTime>
  <Words>986</Words>
  <Application>Microsoft Office PowerPoint</Application>
  <PresentationFormat>Widescreen</PresentationFormat>
  <Paragraphs>44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Adobe Devanagari</vt:lpstr>
      <vt:lpstr>Aptos</vt:lpstr>
      <vt:lpstr>Arial</vt:lpstr>
      <vt:lpstr>Bookman Old Style</vt:lpstr>
      <vt:lpstr>Calibri</vt:lpstr>
      <vt:lpstr>Gill Sans MT</vt:lpstr>
      <vt:lpstr>Modern Love</vt:lpstr>
      <vt:lpstr>The Hand</vt:lpstr>
      <vt:lpstr>Walbaum Display</vt:lpstr>
      <vt:lpstr>SketchyVTI</vt:lpstr>
      <vt:lpstr>3DFloatVTI</vt:lpstr>
      <vt:lpstr>Reckless Love</vt:lpstr>
      <vt:lpstr>Before I spoke a word, You were singing over me You have been so, so good to me Before I took a breath, You breathed Your life in me You have been so, so kind to me </vt:lpstr>
      <vt:lpstr>Oh, the overwhelming, never-ending,  reckless love of God Oh, it chases me down, fights 'til I'm found,  leaves the ninety-nine </vt:lpstr>
      <vt:lpstr>I couldn't earn it, and I don't deserve it, still,  You give Yourself away Oh, the overwhelming, never-ending,  reckless love of God, yeah</vt:lpstr>
      <vt:lpstr>When I was Your foe, still Your love fought for me You have been so, so good to me When I felt no worth, You paid it all for me You have been so, so kind to me </vt:lpstr>
      <vt:lpstr>Oh, the overwhelming, never-ending,  reckless love of God Oh, it chases me down, fights 'til I'm found,  leaves the ninety-nine </vt:lpstr>
      <vt:lpstr>I couldn't earn it, and I don't deserve it, still,  You give Yourself away Oh, the overwhelming, never-ending,  reckless love of God, yeah</vt:lpstr>
      <vt:lpstr>There's no shadow You won't light up Mountain You won't climb up Coming after me  There's no wall You won't kick down Lie You won't tear down Coming after me  </vt:lpstr>
      <vt:lpstr>There's no shadow You won't light up Mountain You won't climb up Coming after me  There's no wall You won't kick down Lie You won't tear down Coming after me  </vt:lpstr>
      <vt:lpstr>There's no shadow You won't light up Mountain You won't climb up Coming after me  There's no wall You won't kick down Lie You won't tear down Coming after me  </vt:lpstr>
      <vt:lpstr>There's no shadow You won't light up Mountain You won't climb up Coming after me  There's no wall You won't kick down Lie You won't tear down Coming after me  </vt:lpstr>
      <vt:lpstr>Oh, the overwhelming, never-ending,  reckless love of God Oh, it chases me down, fights 'til I'm found,  leaves the ninety-nine </vt:lpstr>
      <vt:lpstr>I couldn't earn it, and I don't deserve it, still,  You give Yourself away Oh, the overwhelming, never-ending,  reckless love of God, yeah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Reckless Love</dc:title>
  <dc:creator>Sun, Angela</dc:creator>
  <cp:lastModifiedBy>Sun, McKenna Angela</cp:lastModifiedBy>
  <cp:revision>5</cp:revision>
  <dcterms:created xsi:type="dcterms:W3CDTF">2024-06-11T15:08:45Z</dcterms:created>
  <dcterms:modified xsi:type="dcterms:W3CDTF">2025-05-08T18:24:02Z</dcterms:modified>
</cp:coreProperties>
</file>